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60" r:id="rId3"/>
    <p:sldId id="259" r:id="rId4"/>
    <p:sldId id="267" r:id="rId5"/>
    <p:sldId id="257" r:id="rId6"/>
    <p:sldId id="258" r:id="rId7"/>
    <p:sldId id="261" r:id="rId8"/>
    <p:sldId id="263" r:id="rId9"/>
    <p:sldId id="265" r:id="rId10"/>
    <p:sldId id="266" r:id="rId11"/>
    <p:sldId id="271" r:id="rId12"/>
    <p:sldId id="268" r:id="rId13"/>
    <p:sldId id="275" r:id="rId14"/>
    <p:sldId id="262" r:id="rId15"/>
    <p:sldId id="264" r:id="rId16"/>
    <p:sldId id="273" r:id="rId17"/>
    <p:sldId id="269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7"/>
    <p:restoredTop sz="94676"/>
  </p:normalViewPr>
  <p:slideViewPr>
    <p:cSldViewPr snapToGrid="0" snapToObjects="1">
      <p:cViewPr varScale="1">
        <p:scale>
          <a:sx n="98" d="100"/>
          <a:sy n="98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14002-F163-094D-9697-393928AB15E4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E6181-B1C9-DF48-8510-2E3AAD21E4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96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20307-9F48-CB4E-933D-1FBAACAD4F2F}" type="datetimeFigureOut">
              <a:rPr lang="en-US" smtClean="0"/>
              <a:t>9/19/17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D1C6C-A85A-9442-A9D2-79866D72E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86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r4ds.had.co.nz/tibbles.html#exercises-18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sheilasaia/rtp_20170919_tibbles/" TargetMode="Externa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All About Tibbles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R-Ladies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MeetUp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September 19, 2017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507" y="5041232"/>
            <a:ext cx="2094967" cy="155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98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Tidyverse</a:t>
            </a:r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 &amp; Tibbles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10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2390" y="6311899"/>
            <a:ext cx="3621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source: http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tibble.tidyverse.org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/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81" y="1920240"/>
            <a:ext cx="8406671" cy="304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93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Move to R script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825625"/>
            <a:ext cx="8110401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# ---- 4. all about </a:t>
            </a:r>
            <a:r>
              <a:rPr lang="en-US" sz="2400" dirty="0" err="1"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 (as compared to data frames) ----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11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414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Exercise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Arial" charset="0"/>
                <a:ea typeface="Arial" charset="0"/>
                <a:cs typeface="Arial" charset="0"/>
              </a:rPr>
              <a:t># ---- 4.4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exer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ise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----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Let’s work through this exercise together: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  <a:hlinkClick r:id="rId2"/>
              </a:rPr>
              <a:t>http://</a:t>
            </a:r>
            <a:r>
              <a:rPr lang="en-US" dirty="0" smtClean="0">
                <a:latin typeface="Arial" charset="0"/>
                <a:ea typeface="Arial" charset="0"/>
                <a:cs typeface="Arial" charset="0"/>
                <a:hlinkClick r:id="rId2"/>
              </a:rPr>
              <a:t>r4ds.had.co.nz/tibbles.html#exercises-18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12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083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Objectives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 hope you can now: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describe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different data structures in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explain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some differences between data frames and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tibbles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**</a:t>
            </a:r>
            <a:r>
              <a:rPr lang="en-US" sz="2000" dirty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’m not advocating for/against the use of </a:t>
            </a:r>
            <a:r>
              <a:rPr lang="en-US" sz="2000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2000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 (I almost exclusively data frames) but now you know more and can choose which to use based on what you want to do.**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13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513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Announcements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Next R-Ladies RTP meetup is </a:t>
            </a:r>
            <a:r>
              <a:rPr lang="en-US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October 26, 2017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rstudio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::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conf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in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Febrary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2018 (San Diego, CA)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https://</a:t>
            </a:r>
            <a:r>
              <a:rPr lang="en-US" sz="1800" dirty="0" err="1" smtClean="0">
                <a:latin typeface="Arial" charset="0"/>
                <a:ea typeface="Arial" charset="0"/>
                <a:cs typeface="Arial" charset="0"/>
              </a:rPr>
              <a:t>www.rstudio.com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/conference/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495" y="5080021"/>
            <a:ext cx="1440252" cy="141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58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Contact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If you have any follow up questions or you find other interesting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info, let me know!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Sheila Saia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R-Ladies RTP Meetup: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Email: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saia.sheila@gmail.com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Twitter: @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GitHub: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sheilasaia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15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554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Answers</a:t>
            </a:r>
            <a:b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22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(don’t look at the slides below unless you really have to)</a:t>
            </a:r>
            <a:endParaRPr lang="en-US" sz="22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81050" y="19780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Also see exercise answers in ’tibbles_exercise_answers_20170919.R”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8812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data structures are used in R?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vector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fixed size, same type of data, no nested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list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unfixed size, different data types, nested structure is ok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matrix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2D vector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array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greater than 1D vector, 2D array is almost = a matrix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data frame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table, each column holds the same data type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–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like a data frame but with some differences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…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17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967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do you know about </a:t>
            </a:r>
            <a:r>
              <a:rPr lang="en-US" sz="3600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 of the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tidyverse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s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imilar to data frames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lazy &amp; surly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…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more on this soon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18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33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Lightning Talks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Yu Chen - How 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I met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2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996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Workshop Set-Up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Find all up-to-date materials here: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>
                <a:latin typeface="Arial" charset="0"/>
                <a:ea typeface="Arial" charset="0"/>
                <a:cs typeface="Arial" charset="0"/>
                <a:hlinkClick r:id="rId2"/>
              </a:rPr>
              <a:t>https://github.com/sheilasaia/rtp_20170919_tibbles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  <a:hlinkClick r:id="rId2"/>
              </a:rPr>
              <a:t>/</a:t>
            </a:r>
            <a:endParaRPr lang="en-US" sz="1800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To get them ‘clone’ or ‘download’ repository to your computer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Load the libraries you’ll need (see the R script)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>
                <a:latin typeface="Arial" charset="0"/>
                <a:ea typeface="Arial" charset="0"/>
                <a:cs typeface="Arial" charset="0"/>
              </a:rPr>
              <a:t># ---- 2.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set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 err="1" smtClean="0">
                <a:latin typeface="Arial" charset="0"/>
                <a:ea typeface="Arial" charset="0"/>
                <a:cs typeface="Arial" charset="0"/>
              </a:rPr>
              <a:t>up</a:t>
            </a:r>
            <a:r>
              <a:rPr lang="mr-IN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mr-IN" dirty="0">
                <a:latin typeface="Arial" charset="0"/>
                <a:ea typeface="Arial" charset="0"/>
                <a:cs typeface="Arial" charset="0"/>
              </a:rPr>
              <a:t>----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3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447" y="3285055"/>
            <a:ext cx="3304903" cy="177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45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Once upon a time</a:t>
            </a:r>
            <a:r>
              <a:rPr lang="mr-IN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…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690689"/>
            <a:ext cx="7886700" cy="41500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4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7645" y="6010420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#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learningtogether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324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Objectives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By the end of this workshop you will be able to: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describe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different data structures in 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b="1" dirty="0" smtClean="0">
                <a:latin typeface="Arial" charset="0"/>
                <a:ea typeface="Arial" charset="0"/>
                <a:cs typeface="Arial" charset="0"/>
              </a:rPr>
              <a:t>explain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some differences between data frames and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tibbles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5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40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Introductions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is your name?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What is your favorite thing to do in R/what do you dream of doing in R?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6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9085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data structures are used in R?</a:t>
            </a:r>
            <a:endParaRPr lang="en-US" sz="32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7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4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Move to R script</a:t>
            </a:r>
            <a:endParaRPr lang="en-US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# ---- 3. basic data structures in R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----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8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4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What do you know about </a:t>
            </a:r>
            <a:r>
              <a:rPr lang="en-US" sz="3600" b="1" dirty="0" err="1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tibbles</a:t>
            </a:r>
            <a:r>
              <a:rPr lang="en-US" sz="3600" b="1" dirty="0" smtClean="0">
                <a:solidFill>
                  <a:srgbClr val="942092"/>
                </a:solidFill>
                <a:latin typeface="Arial" charset="0"/>
                <a:ea typeface="Arial" charset="0"/>
                <a:cs typeface="Arial" charset="0"/>
              </a:rPr>
              <a:t>?</a:t>
            </a:r>
            <a:endParaRPr lang="en-US" sz="3600" b="1" dirty="0">
              <a:solidFill>
                <a:srgbClr val="94209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sz="2000" dirty="0">
                <a:solidFill>
                  <a:prstClr val="black"/>
                </a:solidFill>
                <a:latin typeface="Arial" charset="0"/>
                <a:ea typeface="Arial" charset="0"/>
                <a:cs typeface="Arial" charset="0"/>
              </a:rPr>
              <a:t>(2 min think on your own, 3 min share with group)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70356" y="631189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Slide </a:t>
            </a:r>
            <a:fld id="{09E85B98-33E0-8B4F-80C9-8605845D0AC6}" type="slidenum">
              <a:rPr lang="en-US" smtClean="0">
                <a:latin typeface="Arial" charset="0"/>
                <a:ea typeface="Arial" charset="0"/>
                <a:cs typeface="Arial" charset="0"/>
              </a:rPr>
              <a:t>9</a:t>
            </a:fld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296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</TotalTime>
  <Words>509</Words>
  <Application>Microsoft Macintosh PowerPoint</Application>
  <PresentationFormat>On-screen Show (4:3)</PresentationFormat>
  <Paragraphs>134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Arial</vt:lpstr>
      <vt:lpstr>Office Theme</vt:lpstr>
      <vt:lpstr>All About Tibbles</vt:lpstr>
      <vt:lpstr>Lightning Talks</vt:lpstr>
      <vt:lpstr>Workshop Set-Up</vt:lpstr>
      <vt:lpstr>Once upon a time…</vt:lpstr>
      <vt:lpstr>Objectives</vt:lpstr>
      <vt:lpstr>Introductions</vt:lpstr>
      <vt:lpstr>What data structures are used in R?</vt:lpstr>
      <vt:lpstr>Move to R script</vt:lpstr>
      <vt:lpstr>What do you know about tibbles?</vt:lpstr>
      <vt:lpstr>Tidyverse &amp; Tibbles</vt:lpstr>
      <vt:lpstr>Move to R script</vt:lpstr>
      <vt:lpstr>Exercise</vt:lpstr>
      <vt:lpstr>Objectives</vt:lpstr>
      <vt:lpstr>Announcements</vt:lpstr>
      <vt:lpstr>Contact</vt:lpstr>
      <vt:lpstr>Answers (don’t look at the slides below unless you really have to)</vt:lpstr>
      <vt:lpstr>What data structures are used in R?</vt:lpstr>
      <vt:lpstr>What do you know about tibbles?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About Tibbles</dc:title>
  <dc:creator>Sheila</dc:creator>
  <cp:lastModifiedBy>Sheila</cp:lastModifiedBy>
  <cp:revision>21</cp:revision>
  <dcterms:created xsi:type="dcterms:W3CDTF">2017-09-19T12:55:52Z</dcterms:created>
  <dcterms:modified xsi:type="dcterms:W3CDTF">2017-09-19T16:40:23Z</dcterms:modified>
</cp:coreProperties>
</file>

<file path=docProps/thumbnail.jpeg>
</file>